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60" r:id="rId4"/>
    <p:sldId id="282" r:id="rId5"/>
    <p:sldId id="261" r:id="rId6"/>
    <p:sldId id="279" r:id="rId7"/>
    <p:sldId id="280" r:id="rId8"/>
    <p:sldId id="274" r:id="rId9"/>
    <p:sldId id="262" r:id="rId10"/>
    <p:sldId id="281" r:id="rId11"/>
    <p:sldId id="283" r:id="rId12"/>
    <p:sldId id="263" r:id="rId13"/>
    <p:sldId id="264" r:id="rId14"/>
    <p:sldId id="265" r:id="rId15"/>
    <p:sldId id="266" r:id="rId16"/>
    <p:sldId id="267" r:id="rId17"/>
    <p:sldId id="268" r:id="rId18"/>
    <p:sldId id="278" r:id="rId19"/>
    <p:sldId id="270" r:id="rId20"/>
    <p:sldId id="271" r:id="rId21"/>
    <p:sldId id="272" r:id="rId22"/>
    <p:sldId id="273" r:id="rId23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C6D37-9BF3-92D5-C0FE-96D5A4FFE16A}" v="5" dt="2024-08-02T18:15:56.701"/>
    <p1510:client id="{BAFE0FCB-9449-3DEA-432D-B2370D79A502}" v="633" dt="2024-08-01T19:56:31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73a1b6f4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73a1b6f4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73a1b6f4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73a1b6f4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73a1b6f4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73a1b6f4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73a1b6f4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73a1b6f4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73a1b6f4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473a1b6f4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73a1b6f4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473a1b6f4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73a1b6f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473a1b6f4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73a1b6f4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73a1b6f4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73a1b6f4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73a1b6f4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73a1b6f4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73a1b6f4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73a1b6f4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73a1b6f4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73a1b6f4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73a1b6f4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73a1b6f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73a1b6f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73a1b6f4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73a1b6f4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0"/>
            <a:ext cx="8762858" cy="4941094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3211693"/>
            <a:ext cx="8496943" cy="1521634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0"/>
            <a:ext cx="6539684" cy="342658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19988"/>
            <a:ext cx="8525337" cy="431385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496992"/>
            <a:ext cx="7316390" cy="2074896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2628907"/>
            <a:ext cx="7316390" cy="412750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3433847"/>
            <a:ext cx="4607740" cy="872334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3662268"/>
            <a:ext cx="3035429" cy="896654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2874486"/>
            <a:ext cx="680390" cy="37385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3833517"/>
            <a:ext cx="386540" cy="38654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87163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79749"/>
            <a:ext cx="7796031" cy="4416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514350"/>
            <a:ext cx="7794385" cy="2396177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527192"/>
            <a:ext cx="7796046" cy="511854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94140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7677" cy="239617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079750"/>
            <a:ext cx="7796047" cy="9552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51300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514350"/>
            <a:ext cx="7143765" cy="2187528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2707524"/>
            <a:ext cx="6500967" cy="283326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079751"/>
            <a:ext cx="7797662" cy="951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3" name="TextBox 12"/>
          <p:cNvSpPr txBox="1"/>
          <p:nvPr/>
        </p:nvSpPr>
        <p:spPr>
          <a:xfrm>
            <a:off x="514351" y="6694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19212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7079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292891"/>
            <a:ext cx="7796030" cy="18838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185601"/>
            <a:ext cx="7796030" cy="8554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83002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10214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1547547"/>
            <a:ext cx="2482596" cy="115254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3291966"/>
            <a:ext cx="2482596" cy="73897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1547547"/>
            <a:ext cx="2482596" cy="115142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3291965"/>
            <a:ext cx="2482596" cy="73897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1547546"/>
            <a:ext cx="2482596" cy="115289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3291963"/>
            <a:ext cx="2482596" cy="7389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61201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1547547"/>
            <a:ext cx="7796030" cy="24833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800704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514350"/>
            <a:ext cx="1698485" cy="35165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514350"/>
            <a:ext cx="5928323" cy="351658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848864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483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51218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6030" cy="2395115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806700"/>
            <a:ext cx="7796030" cy="1229711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18518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86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547547"/>
            <a:ext cx="3816536" cy="248339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547547"/>
            <a:ext cx="3814904" cy="248339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00697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86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1547547"/>
            <a:ext cx="3642119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146300"/>
            <a:ext cx="3816534" cy="188463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1547547"/>
            <a:ext cx="3648368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146300"/>
            <a:ext cx="3816535" cy="188463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91311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3188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459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514350"/>
            <a:ext cx="3095145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514350"/>
            <a:ext cx="4525781" cy="3516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031789"/>
            <a:ext cx="3095146" cy="19991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12241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4350"/>
            <a:ext cx="4758977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0"/>
            <a:ext cx="2698610" cy="380365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031789"/>
            <a:ext cx="4758976" cy="177186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33068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0"/>
            <a:ext cx="9004013" cy="498306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47547"/>
            <a:ext cx="7797662" cy="248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922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flickr.com/photos/onbangladesh/5698360679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Three-finger_salute_(pro-democracy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mathgoespop.com/2009/05/math-in-the-movies-up.html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Mr. Thrift’s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Science Class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2024-2025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645A-181A-AA24-0482-C3EB043B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Exiting Class (Temp School Only)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4C6F0-9945-507B-5009-17D2602F8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We will exit out the back door of the room.</a:t>
            </a:r>
          </a:p>
          <a:p>
            <a:r>
              <a:rPr lang="en-US" sz="2400" dirty="0"/>
              <a:t>You will line up along the wall next to my front door.  </a:t>
            </a:r>
          </a:p>
          <a:p>
            <a:r>
              <a:rPr lang="en-US" sz="2400" dirty="0"/>
              <a:t>The other class will enter as you wait for class change, when all is clear you will Move to the next classroom</a:t>
            </a:r>
          </a:p>
          <a:p>
            <a:r>
              <a:rPr lang="en-US" sz="2400" dirty="0"/>
              <a:t>All hallway behaviors will be monitored, All hallway expectations will be followed.  </a:t>
            </a:r>
          </a:p>
        </p:txBody>
      </p:sp>
    </p:spTree>
    <p:extLst>
      <p:ext uri="{BB962C8B-B14F-4D97-AF65-F5344CB8AC3E}">
        <p14:creationId xmlns:p14="http://schemas.microsoft.com/office/powerpoint/2010/main" val="263559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4AD3-5076-B7BC-16A4-50007492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Do's and </a:t>
            </a:r>
            <a:r>
              <a:rPr lang="en-US"/>
              <a:t>Don'ts</a:t>
            </a:r>
            <a:r>
              <a:rPr lang="en-US" dirty="0"/>
              <a:t> of Temp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968D7-70A5-3B69-6AE3-4CF65463C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Keep Windows Closed at all times</a:t>
            </a:r>
          </a:p>
          <a:p>
            <a:r>
              <a:rPr lang="en-US"/>
              <a:t>Watch your step in Mr. Thrift's Classroom.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8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4983060"/>
            <a:chOff x="-25397" y="0"/>
            <a:chExt cx="12005350" cy="6644081"/>
          </a:xfrm>
        </p:grpSpPr>
        <p:sp useBgFill="1">
          <p:nvSpPr>
            <p:cNvPr id="141" name="Rectangle 140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2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531439" y="514350"/>
            <a:ext cx="4780573" cy="86397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5400"/>
              <a:t>Fire Drill</a:t>
            </a:r>
          </a:p>
        </p:txBody>
      </p:sp>
      <p:pic>
        <p:nvPicPr>
          <p:cNvPr id="134" name="Picture 133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298B899C-D0D6-AB7C-A753-E6ABDD596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2835" r="22835"/>
          <a:stretch/>
        </p:blipFill>
        <p:spPr>
          <a:xfrm>
            <a:off x="303169" y="10"/>
            <a:ext cx="2880360" cy="3976187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3526429" y="1606549"/>
            <a:ext cx="4785583" cy="2424389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2000" dirty="0"/>
              <a:t>Stop what you are doing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2000" dirty="0"/>
              <a:t>Line up at the front of the classroom.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2000" dirty="0"/>
              <a:t>No talking; wait for directions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2000" dirty="0"/>
              <a:t>Go directly to the assigned location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2000" dirty="0"/>
              <a:t>No pushing or shoving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4CE48E-E547-4A29-EF63-E60B29CA9E33}"/>
              </a:ext>
            </a:extLst>
          </p:cNvPr>
          <p:cNvSpPr txBox="1"/>
          <p:nvPr/>
        </p:nvSpPr>
        <p:spPr>
          <a:xfrm>
            <a:off x="303213" y="3976688"/>
            <a:ext cx="2879725" cy="317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Lock Down</a:t>
            </a:r>
            <a:endParaRPr sz="4800"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Stop working</a:t>
            </a:r>
            <a:endParaRPr sz="32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No Talking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Follow all directions given</a:t>
            </a:r>
            <a:endParaRPr sz="32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Minimal Moving</a:t>
            </a:r>
            <a:endParaRPr sz="32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Wait for directions from Mr. Thrift</a:t>
            </a:r>
            <a:endParaRPr sz="3200" dirty="0"/>
          </a:p>
        </p:txBody>
      </p:sp>
      <p:pic>
        <p:nvPicPr>
          <p:cNvPr id="2" name="Picture 1" descr="Free vector graphic: Padlock, Lock, Locked, Admin - Free Image on ...">
            <a:extLst>
              <a:ext uri="{FF2B5EF4-FFF2-40B4-BE49-F238E27FC236}">
                <a16:creationId xmlns:a16="http://schemas.microsoft.com/office/drawing/2014/main" id="{DBB5496B-ADB3-2D5F-59C6-B1EADF606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584" y="-3510"/>
            <a:ext cx="2646910" cy="28444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Computer Expectations</a:t>
            </a:r>
            <a:endParaRPr sz="4800"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311700" y="1124367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800" dirty="0"/>
              <a:t>You will be only on the website I provide</a:t>
            </a:r>
            <a:endParaRPr sz="28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800" dirty="0"/>
              <a:t>You are assigned a computer</a:t>
            </a:r>
            <a:endParaRPr sz="28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800" dirty="0"/>
              <a:t>If the computer is messed up, report it</a:t>
            </a:r>
            <a:endParaRPr sz="28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800" dirty="0"/>
              <a:t>Only use the Chromebook assigned to you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800" dirty="0"/>
              <a:t>If you are caught using the computer incorrectly, I will remove the computer from you.</a:t>
            </a:r>
            <a:endParaRPr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Restroom</a:t>
            </a:r>
            <a:endParaRPr sz="4800"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No passes during the first 15 minutes or last 15 minutes of class. </a:t>
            </a:r>
            <a:endParaRPr sz="32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You must sign out to go to the restroom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200" dirty="0"/>
              <a:t>Y</a:t>
            </a:r>
            <a:r>
              <a:rPr lang="en" sz="3200" dirty="0"/>
              <a:t>ou must have a pass to the restroom</a:t>
            </a:r>
            <a:endParaRPr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Cell Phones</a:t>
            </a:r>
            <a:endParaRPr sz="4800"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311700" y="1117334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800" dirty="0"/>
              <a:t>Belair K-8 Rules say “NO Cell Phones”</a:t>
            </a:r>
            <a:endParaRPr sz="28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2800" dirty="0"/>
              <a:t>First offense, warning and call home</a:t>
            </a:r>
            <a:endParaRPr sz="28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800" dirty="0"/>
              <a:t>Second, Mrs. Lambert, Mrs, Crawford, or Ms. Sturgis will be contacted.  Your phone will be removed, and you will be asked not to bring one to school any more.  </a:t>
            </a:r>
            <a:endParaRPr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Hall Pass</a:t>
            </a:r>
            <a:endParaRPr sz="4800"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SzPts val="3600"/>
            </a:pPr>
            <a:r>
              <a:rPr lang="en" sz="3200" dirty="0"/>
              <a:t>No Passes to Other Classes </a:t>
            </a:r>
            <a:endParaRPr sz="3200" dirty="0"/>
          </a:p>
          <a:p>
            <a:pPr indent="-457200">
              <a:buSzPts val="3600"/>
            </a:pPr>
            <a:r>
              <a:rPr lang="en" sz="3200" dirty="0"/>
              <a:t>Only Passes to the councilor. If you make arrangements and they come to get you. </a:t>
            </a:r>
          </a:p>
          <a:p>
            <a:pPr indent="-457200">
              <a:buSzPts val="3600"/>
            </a:pPr>
            <a:r>
              <a:rPr lang="en" sz="3200" dirty="0"/>
              <a:t>No Passes to the Nurse without an escort</a:t>
            </a:r>
          </a:p>
          <a:p>
            <a:pPr indent="-457200">
              <a:buSzPts val="3600"/>
            </a:pPr>
            <a:r>
              <a:rPr lang="en" sz="3200" dirty="0"/>
              <a:t>No passes to the office without an escort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A1FA-B5F4-D2F7-6D16-8C2CFEFA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 Language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FCF5-F45C-459F-346D-65A29DB4D6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Here at Belair, we use professional Language.  </a:t>
            </a:r>
          </a:p>
          <a:p>
            <a:r>
              <a:rPr lang="en-US" sz="2000" dirty="0"/>
              <a:t>Everything played must be radio edition.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If it cannot be played on the radio, it cannot be played in my classroom.</a:t>
            </a:r>
          </a:p>
          <a:p>
            <a:r>
              <a:rPr lang="en-US" sz="2000" dirty="0"/>
              <a:t>Constant use of colorful language will lead to a write up.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500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Minor Grades 60%</a:t>
            </a:r>
            <a:endParaRPr sz="4800" dirty="0"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311700" y="1068096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2800" dirty="0"/>
              <a:t>Class Assignments</a:t>
            </a:r>
            <a:endParaRPr sz="280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2800" dirty="0"/>
              <a:t>Must be completed in the class time</a:t>
            </a:r>
            <a:endParaRPr sz="28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2800" dirty="0"/>
              <a:t>Homework</a:t>
            </a:r>
            <a:endParaRPr sz="280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2800" dirty="0"/>
              <a:t>Due when you return</a:t>
            </a: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2800" dirty="0"/>
              <a:t>Y</a:t>
            </a:r>
            <a:r>
              <a:rPr lang="en" sz="2800" dirty="0"/>
              <a:t>ou have up to 2 days after it is due to turn in work.  I count off 10% each day it is late.</a:t>
            </a: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endParaRPr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311700" y="159342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Entering Class</a:t>
            </a:r>
            <a:endParaRPr sz="4800"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11700" y="899007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SzPts val="3600"/>
            </a:pPr>
            <a:r>
              <a:rPr lang="en" sz="2800" dirty="0"/>
              <a:t>Read the promethean board</a:t>
            </a:r>
          </a:p>
          <a:p>
            <a:pPr indent="-457200">
              <a:buSzPts val="3600"/>
            </a:pPr>
            <a:r>
              <a:rPr lang="en" sz="2800" dirty="0"/>
              <a:t>GET OUT ALL YOUR MATERIALS</a:t>
            </a:r>
          </a:p>
          <a:p>
            <a:pPr marL="457200" lvl="0" indent="-45720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800" dirty="0"/>
              <a:t>Sharpen all pencils (No Pens in class)</a:t>
            </a:r>
            <a:endParaRPr sz="28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800" dirty="0"/>
              <a:t>Work on the warm-up</a:t>
            </a:r>
            <a:endParaRPr sz="28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800" dirty="0"/>
              <a:t>No loud talking</a:t>
            </a:r>
            <a:endParaRPr sz="28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800" dirty="0"/>
              <a:t>Finish all materials given</a:t>
            </a:r>
            <a:endParaRPr sz="28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Formal Grading  40%</a:t>
            </a:r>
            <a:endParaRPr sz="4800" dirty="0"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This will include any assignments that are unit tests, labs that are told to be formal, and Mid unit Quizzes.  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Assignment Collection</a:t>
            </a:r>
            <a:endParaRPr sz="4800"/>
          </a:p>
        </p:txBody>
      </p:sp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Paper Assignments are to be turned in to the classwork bin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I will not accept things by hand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Electronic is due in canvas and not by email. 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IF an assignment is late I will grade it as such</a:t>
            </a:r>
            <a:endParaRPr sz="3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Absence from Class</a:t>
            </a:r>
            <a:endParaRPr sz="4800"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311700" y="1350502"/>
            <a:ext cx="8520600" cy="30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It is your responsibility to complete all work missed in class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I will not come to find you to tell you what you are missing. 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I will not come to find you when you miss. </a:t>
            </a:r>
            <a:endParaRPr sz="3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 dirty="0"/>
              <a:t>During Class (Teacher Directed)</a:t>
            </a:r>
            <a:endParaRPr lang="en-US" sz="4400"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SzPts val="3600"/>
            </a:pPr>
            <a:r>
              <a:rPr lang="en" sz="3200" dirty="0"/>
              <a:t>Stay in your seat</a:t>
            </a:r>
            <a:endParaRPr lang="en-US" sz="32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Respect the person who is talking</a:t>
            </a:r>
            <a:endParaRPr sz="32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Raise your head to be called on</a:t>
            </a:r>
            <a:endParaRPr sz="32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Do not distract others</a:t>
            </a:r>
            <a:endParaRPr sz="32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Pay Attention</a:t>
            </a:r>
            <a:endParaRPr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2C32-F7D1-6EDA-0EBC-F3353729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Class (Independent Work)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EAE77-8AC8-D5F6-B30A-D95D52165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If you need to put something in the trashcan, get up and do so.</a:t>
            </a:r>
          </a:p>
          <a:p>
            <a:r>
              <a:rPr lang="en-US" sz="2400" dirty="0"/>
              <a:t>If you need to sharpen your pencil, get up and do </a:t>
            </a:r>
            <a:r>
              <a:rPr lang="en-US" sz="2400"/>
              <a:t>so.</a:t>
            </a:r>
            <a:endParaRPr lang="en-US" sz="2400" dirty="0"/>
          </a:p>
          <a:p>
            <a:r>
              <a:rPr lang="en-US" sz="2400" dirty="0"/>
              <a:t>Do not talk to other groups or move around to talk to other people without permission.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3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800" dirty="0"/>
              <a:t>During Labs/Group Work</a:t>
            </a:r>
            <a:endParaRPr sz="4800"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Obey Lab Safety procedures</a:t>
            </a:r>
            <a:endParaRPr sz="32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No Horse Play</a:t>
            </a:r>
            <a:endParaRPr sz="32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If you make a mess, clean it up!</a:t>
            </a:r>
            <a:endParaRPr sz="32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Don’t bother others in another group.</a:t>
            </a:r>
            <a:endParaRPr sz="32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200" dirty="0"/>
              <a:t>Everyone must participate</a:t>
            </a:r>
            <a:endParaRPr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24C8-A720-9AC3-85D1-DA60B9BD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21" y="514350"/>
            <a:ext cx="3677591" cy="863973"/>
          </a:xfrm>
        </p:spPr>
        <p:txBody>
          <a:bodyPr>
            <a:normAutofit/>
          </a:bodyPr>
          <a:lstStyle/>
          <a:p>
            <a:r>
              <a:rPr lang="en-US" dirty="0"/>
              <a:t>Give Me 3</a:t>
            </a:r>
          </a:p>
        </p:txBody>
      </p:sp>
      <p:pic>
        <p:nvPicPr>
          <p:cNvPr id="4" name="Picture 3" descr="A hand making a number three&#10;&#10;Description automatically generated">
            <a:extLst>
              <a:ext uri="{FF2B5EF4-FFF2-40B4-BE49-F238E27FC236}">
                <a16:creationId xmlns:a16="http://schemas.microsoft.com/office/drawing/2014/main" id="{E5AB76EE-05E4-067F-1BBF-33D51D03A8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3" b="1453"/>
          <a:stretch/>
        </p:blipFill>
        <p:spPr>
          <a:xfrm>
            <a:off x="303169" y="10"/>
            <a:ext cx="3984498" cy="3976187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794D3-6C57-EA05-C89A-776C324340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0566" y="1606549"/>
            <a:ext cx="3681445" cy="2424389"/>
          </a:xfrm>
        </p:spPr>
        <p:txBody>
          <a:bodyPr>
            <a:normAutofit/>
          </a:bodyPr>
          <a:lstStyle/>
          <a:p>
            <a:r>
              <a:rPr lang="en-US" dirty="0"/>
              <a:t>Stop what </a:t>
            </a:r>
            <a:r>
              <a:rPr lang="en-US"/>
              <a:t>you're</a:t>
            </a:r>
            <a:r>
              <a:rPr lang="en-US" dirty="0"/>
              <a:t> doing</a:t>
            </a:r>
          </a:p>
          <a:p>
            <a:r>
              <a:rPr lang="en-US" dirty="0"/>
              <a:t>Look at me</a:t>
            </a:r>
          </a:p>
          <a:p>
            <a:r>
              <a:rPr lang="en-US" dirty="0"/>
              <a:t>Listen to directions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84AA8-160B-30F5-3012-A499B747427D}"/>
              </a:ext>
            </a:extLst>
          </p:cNvPr>
          <p:cNvSpPr txBox="1"/>
          <p:nvPr/>
        </p:nvSpPr>
        <p:spPr>
          <a:xfrm>
            <a:off x="1996655" y="3776142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626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4983060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hot air balloon in the sky&#10;&#10;Description automatically generated">
            <a:extLst>
              <a:ext uri="{FF2B5EF4-FFF2-40B4-BE49-F238E27FC236}">
                <a16:creationId xmlns:a16="http://schemas.microsoft.com/office/drawing/2014/main" id="{6C5958AC-8B96-7DDC-CD59-E4C7CDB48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94205" y="351522"/>
            <a:ext cx="2763325" cy="4093816"/>
          </a:xfrm>
          <a:prstGeom prst="rect">
            <a:avLst/>
          </a:prstGeom>
          <a:ln>
            <a:noFill/>
          </a:ln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4814635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70809" cy="4785597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A225C-2116-AA88-151B-82096F08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517859"/>
            <a:ext cx="3717956" cy="860119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Let's do our Up's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7280A-EA22-3105-BCC8-8EB50BB0C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3816697" cy="248339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Pack up your stuff</a:t>
            </a:r>
          </a:p>
          <a:p>
            <a:r>
              <a:rPr lang="en-US" sz="2400" dirty="0">
                <a:solidFill>
                  <a:schemeClr val="bg1"/>
                </a:solidFill>
              </a:rPr>
              <a:t>Clean up your Area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Stand up behind your desk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5ADDE-C06B-03A8-E9FA-79879DA4F3CA}"/>
              </a:ext>
            </a:extLst>
          </p:cNvPr>
          <p:cNvSpPr txBox="1"/>
          <p:nvPr/>
        </p:nvSpPr>
        <p:spPr>
          <a:xfrm>
            <a:off x="5760106" y="4245283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33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59D7-3701-5A1C-ADEF-71588C15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9237"/>
            <a:ext cx="8520600" cy="607800"/>
          </a:xfrm>
        </p:spPr>
        <p:txBody>
          <a:bodyPr/>
          <a:lstStyle/>
          <a:p>
            <a:r>
              <a:rPr lang="en-US" dirty="0"/>
              <a:t>Lab Rules and 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A6806-F022-C121-4ECF-C76055514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8770"/>
            <a:ext cx="8520600" cy="3339000"/>
          </a:xfrm>
        </p:spPr>
        <p:txBody>
          <a:bodyPr/>
          <a:lstStyle/>
          <a:p>
            <a:r>
              <a:rPr lang="en-US" sz="2000" dirty="0"/>
              <a:t>No Horse Play</a:t>
            </a:r>
          </a:p>
          <a:p>
            <a:r>
              <a:rPr lang="en-US" sz="2000" dirty="0"/>
              <a:t>No walking around to talk to other people</a:t>
            </a:r>
          </a:p>
          <a:p>
            <a:r>
              <a:rPr lang="en-US" sz="2000" dirty="0"/>
              <a:t>If you break something, let Mr. Thrift know</a:t>
            </a:r>
          </a:p>
          <a:p>
            <a:r>
              <a:rPr lang="en-US" sz="2000" dirty="0"/>
              <a:t>Do no talk to people in other groups</a:t>
            </a:r>
          </a:p>
          <a:p>
            <a:r>
              <a:rPr lang="en-US" sz="2000" dirty="0"/>
              <a:t>Do not run around</a:t>
            </a:r>
          </a:p>
          <a:p>
            <a:r>
              <a:rPr lang="en-US" sz="2000" dirty="0"/>
              <a:t>Clean up after yourself</a:t>
            </a:r>
          </a:p>
          <a:p>
            <a:r>
              <a:rPr lang="en-US" sz="2000" dirty="0"/>
              <a:t>Make sure your group members are on task at all times. </a:t>
            </a:r>
          </a:p>
          <a:p>
            <a:r>
              <a:rPr lang="en-US" sz="2000" dirty="0"/>
              <a:t>Failure to follow directions will lead to you being removed from a lab or labs for the rest of the year.  </a:t>
            </a:r>
          </a:p>
        </p:txBody>
      </p:sp>
    </p:spTree>
    <p:extLst>
      <p:ext uri="{BB962C8B-B14F-4D97-AF65-F5344CB8AC3E}">
        <p14:creationId xmlns:p14="http://schemas.microsoft.com/office/powerpoint/2010/main" val="231762585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311700" y="25960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Exiting Class</a:t>
            </a:r>
            <a:endParaRPr sz="480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11700" y="1059428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400" dirty="0"/>
              <a:t>Collect all your materials</a:t>
            </a:r>
            <a:endParaRPr sz="24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400" dirty="0"/>
              <a:t>You will not be allowed back to my room</a:t>
            </a:r>
            <a:endParaRPr sz="24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400" dirty="0"/>
              <a:t>Exit ASAP, don’t wait on your friends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400" dirty="0"/>
              <a:t>Go directly to your next class or waiting area, do not go to the restroom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2400" dirty="0"/>
              <a:t>I will not permit you to go to the restroom at the end of my class.  </a:t>
            </a:r>
            <a:endParaRPr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43</TotalTime>
  <Words>860</Words>
  <Application>Microsoft Office PowerPoint</Application>
  <PresentationFormat>On-screen Show (16:9)</PresentationFormat>
  <Paragraphs>113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Courier New</vt:lpstr>
      <vt:lpstr>Impact</vt:lpstr>
      <vt:lpstr>Main Event</vt:lpstr>
      <vt:lpstr>Mr. Thrift’s  Science Class</vt:lpstr>
      <vt:lpstr>Entering Class</vt:lpstr>
      <vt:lpstr>During Class (Teacher Directed)</vt:lpstr>
      <vt:lpstr>During Class (Independent Work)</vt:lpstr>
      <vt:lpstr>During Labs/Group Work</vt:lpstr>
      <vt:lpstr>Give Me 3</vt:lpstr>
      <vt:lpstr>Let's do our Up's</vt:lpstr>
      <vt:lpstr>Lab Rules and Expectations</vt:lpstr>
      <vt:lpstr>Exiting Class</vt:lpstr>
      <vt:lpstr>Exiting Class (Temp School Only)</vt:lpstr>
      <vt:lpstr>Do's and Don'ts of Temp School</vt:lpstr>
      <vt:lpstr>Fire Drill</vt:lpstr>
      <vt:lpstr>Lock Down</vt:lpstr>
      <vt:lpstr>Computer Expectations</vt:lpstr>
      <vt:lpstr>Restroom</vt:lpstr>
      <vt:lpstr>Cell Phones</vt:lpstr>
      <vt:lpstr>Hall Pass</vt:lpstr>
      <vt:lpstr>Professional Language </vt:lpstr>
      <vt:lpstr>Minor Grades 60%</vt:lpstr>
      <vt:lpstr>Formal Grading  40%</vt:lpstr>
      <vt:lpstr>Assignment Collection</vt:lpstr>
      <vt:lpstr>Absence from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Thrift’s  Science Class</dc:title>
  <cp:lastModifiedBy>Thrift, Kyle</cp:lastModifiedBy>
  <cp:revision>214</cp:revision>
  <dcterms:modified xsi:type="dcterms:W3CDTF">2024-08-02T18:16:50Z</dcterms:modified>
</cp:coreProperties>
</file>